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22"/>
  </p:notesMasterIdLst>
  <p:sldIdLst>
    <p:sldId id="256" r:id="rId2"/>
    <p:sldId id="257" r:id="rId3"/>
    <p:sldId id="258" r:id="rId4"/>
    <p:sldId id="259" r:id="rId5"/>
    <p:sldId id="260" r:id="rId6"/>
    <p:sldId id="307" r:id="rId7"/>
    <p:sldId id="310" r:id="rId8"/>
    <p:sldId id="311" r:id="rId9"/>
    <p:sldId id="312" r:id="rId10"/>
    <p:sldId id="313" r:id="rId11"/>
    <p:sldId id="314" r:id="rId12"/>
    <p:sldId id="315" r:id="rId13"/>
    <p:sldId id="316" r:id="rId14"/>
    <p:sldId id="297" r:id="rId15"/>
    <p:sldId id="298" r:id="rId16"/>
    <p:sldId id="317" r:id="rId17"/>
    <p:sldId id="318" r:id="rId18"/>
    <p:sldId id="319" r:id="rId19"/>
    <p:sldId id="321" r:id="rId20"/>
    <p:sldId id="322" r:id="rId21"/>
  </p:sldIdLst>
  <p:sldSz cx="9144000" cy="6858000" type="screen4x3"/>
  <p:notesSz cx="6858000" cy="9144000"/>
  <p:embeddedFontLst>
    <p:embeddedFont>
      <p:font typeface="Bebas Neue" panose="020B0606020202050201" pitchFamily="34" charset="77"/>
      <p:regular r:id="rId23"/>
    </p:embeddedFont>
    <p:embeddedFont>
      <p:font typeface="Franklin Gothic" panose="020B0603020102020204" pitchFamily="34" charset="0"/>
      <p:bold r:id="rId24"/>
    </p:embeddedFont>
    <p:embeddedFont>
      <p:font typeface="Roboto Condensed" panose="02000000000000000000" pitchFamily="2" charset="0"/>
      <p:regular r:id="rId25"/>
      <p:bold r:id="rId26"/>
      <p:italic r:id="rId27"/>
      <p:boldItalic r:id="rId28"/>
    </p:embeddedFont>
    <p:embeddedFont>
      <p:font typeface="Roboto Mono"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8" roundtripDataSignature="AMtx7mjqA7ZTy/kWAIlFmk42faLzAYB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01"/>
    <p:restoredTop sz="94631"/>
  </p:normalViewPr>
  <p:slideViewPr>
    <p:cSldViewPr snapToGrid="0" snapToObjects="1">
      <p:cViewPr varScale="1">
        <p:scale>
          <a:sx n="97" d="100"/>
          <a:sy n="97" d="100"/>
        </p:scale>
        <p:origin x="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5352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476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768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068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305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62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510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61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4955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34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02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57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872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3961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17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981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867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45"/>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45"/>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45"/>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45"/>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45"/>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46"/>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7" name="Google Shape;17;p46"/>
          <p:cNvGrpSpPr/>
          <p:nvPr/>
        </p:nvGrpSpPr>
        <p:grpSpPr>
          <a:xfrm>
            <a:off x="0" y="-124"/>
            <a:ext cx="4853665" cy="5740374"/>
            <a:chOff x="0" y="-126"/>
            <a:chExt cx="4554438" cy="5386482"/>
          </a:xfrm>
        </p:grpSpPr>
        <p:sp>
          <p:nvSpPr>
            <p:cNvPr id="18" name="Google Shape;18;p46"/>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19" name="Google Shape;19;p46"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0" name="Google Shape;20;p46"/>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21"/>
        <p:cNvGrpSpPr/>
        <p:nvPr/>
      </p:nvGrpSpPr>
      <p:grpSpPr>
        <a:xfrm>
          <a:off x="0" y="0"/>
          <a:ext cx="0" cy="0"/>
          <a:chOff x="0" y="0"/>
          <a:chExt cx="0" cy="0"/>
        </a:xfrm>
      </p:grpSpPr>
      <p:sp>
        <p:nvSpPr>
          <p:cNvPr id="22" name="Google Shape;22;p47"/>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23" name="Google Shape;23;p47"/>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7"/>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7"/>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26" name="Google Shape;26;p47"/>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27" name="Google Shape;27;p4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28" name="Google Shape;28;p47"/>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5">
  <p:cSld name="TITLE_3_6">
    <p:bg>
      <p:bgPr>
        <a:solidFill>
          <a:schemeClr val="accent4"/>
        </a:solidFill>
        <a:effectLst/>
      </p:bgPr>
    </p:bg>
    <p:spTree>
      <p:nvGrpSpPr>
        <p:cNvPr id="1" name="Shape 69"/>
        <p:cNvGrpSpPr/>
        <p:nvPr/>
      </p:nvGrpSpPr>
      <p:grpSpPr>
        <a:xfrm>
          <a:off x="0" y="0"/>
          <a:ext cx="0" cy="0"/>
          <a:chOff x="0" y="0"/>
          <a:chExt cx="0" cy="0"/>
        </a:xfrm>
      </p:grpSpPr>
      <p:sp>
        <p:nvSpPr>
          <p:cNvPr id="70" name="Google Shape;70;p54"/>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71" name="Google Shape;71;p54"/>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72" name="Google Shape;72;p54"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3" name="Google Shape;73;p54"/>
          <p:cNvSpPr txBox="1">
            <a:spLocks noGrp="1"/>
          </p:cNvSpPr>
          <p:nvPr>
            <p:ph type="title"/>
          </p:nvPr>
        </p:nvSpPr>
        <p:spPr>
          <a:xfrm>
            <a:off x="3004575" y="3476150"/>
            <a:ext cx="5995800" cy="1603200"/>
          </a:xfrm>
          <a:prstGeom prst="rect">
            <a:avLst/>
          </a:prstGeom>
          <a:solidFill>
            <a:srgbClr val="898B90">
              <a:alpha val="68235"/>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5">
  <p:cSld name="OBJECT_1_1_1">
    <p:spTree>
      <p:nvGrpSpPr>
        <p:cNvPr id="1" name="Shape 74"/>
        <p:cNvGrpSpPr/>
        <p:nvPr/>
      </p:nvGrpSpPr>
      <p:grpSpPr>
        <a:xfrm>
          <a:off x="0" y="0"/>
          <a:ext cx="0" cy="0"/>
          <a:chOff x="0" y="0"/>
          <a:chExt cx="0" cy="0"/>
        </a:xfrm>
      </p:grpSpPr>
      <p:sp>
        <p:nvSpPr>
          <p:cNvPr id="75" name="Google Shape;75;p55"/>
          <p:cNvSpPr/>
          <p:nvPr/>
        </p:nvSpPr>
        <p:spPr>
          <a:xfrm>
            <a:off x="770850" y="212725"/>
            <a:ext cx="903600" cy="813000"/>
          </a:xfrm>
          <a:prstGeom prst="parallelogram">
            <a:avLst>
              <a:gd name="adj" fmla="val 45310"/>
            </a:avLst>
          </a:prstGeom>
          <a:solidFill>
            <a:srgbClr val="00A0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5"/>
          <p:cNvSpPr/>
          <p:nvPr/>
        </p:nvSpPr>
        <p:spPr>
          <a:xfrm>
            <a:off x="146422" y="212725"/>
            <a:ext cx="903600" cy="813000"/>
          </a:xfrm>
          <a:prstGeom prst="parallelogram">
            <a:avLst>
              <a:gd name="adj" fmla="val 45310"/>
            </a:avLst>
          </a:prstGeom>
          <a:gradFill>
            <a:gsLst>
              <a:gs pos="0">
                <a:srgbClr val="FFFFFF"/>
              </a:gs>
              <a:gs pos="65000">
                <a:schemeClr val="accent4"/>
              </a:gs>
              <a:gs pos="100000">
                <a:schemeClr val="accent4"/>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 name="Google Shape;77;p55"/>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78" name="Google Shape;78;p5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79" name="Google Shape;79;p55"/>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80" name="Google Shape;80;p5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 name="Google Shape;81;p55"/>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82"/>
        <p:cNvGrpSpPr/>
        <p:nvPr/>
      </p:nvGrpSpPr>
      <p:grpSpPr>
        <a:xfrm>
          <a:off x="0" y="0"/>
          <a:ext cx="0" cy="0"/>
          <a:chOff x="0" y="0"/>
          <a:chExt cx="0" cy="0"/>
        </a:xfrm>
      </p:grpSpPr>
      <p:sp>
        <p:nvSpPr>
          <p:cNvPr id="83" name="Google Shape;83;p56"/>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84" name="Google Shape;84;p56"/>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85" name="Google Shape;85;p56"/>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86" name="Google Shape;86;p56"/>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6"/>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6"/>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89" name="Google Shape;89;p5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90"/>
        <p:cNvGrpSpPr/>
        <p:nvPr/>
      </p:nvGrpSpPr>
      <p:grpSpPr>
        <a:xfrm>
          <a:off x="0" y="0"/>
          <a:ext cx="0" cy="0"/>
          <a:chOff x="0" y="0"/>
          <a:chExt cx="0" cy="0"/>
        </a:xfrm>
      </p:grpSpPr>
      <p:sp>
        <p:nvSpPr>
          <p:cNvPr id="91" name="Google Shape;91;p57"/>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2">
  <p:cSld name="Encabezado de sección 2">
    <p:bg>
      <p:bgPr>
        <a:solidFill>
          <a:schemeClr val="accent1"/>
        </a:solidFill>
        <a:effectLst/>
      </p:bgPr>
    </p:bg>
    <p:spTree>
      <p:nvGrpSpPr>
        <p:cNvPr id="1" name="Shape 29"/>
        <p:cNvGrpSpPr/>
        <p:nvPr/>
      </p:nvGrpSpPr>
      <p:grpSpPr>
        <a:xfrm>
          <a:off x="0" y="0"/>
          <a:ext cx="0" cy="0"/>
          <a:chOff x="0" y="0"/>
          <a:chExt cx="0" cy="0"/>
        </a:xfrm>
      </p:grpSpPr>
      <p:grpSp>
        <p:nvGrpSpPr>
          <p:cNvPr id="30" name="Google Shape;30;p48"/>
          <p:cNvGrpSpPr/>
          <p:nvPr/>
        </p:nvGrpSpPr>
        <p:grpSpPr>
          <a:xfrm>
            <a:off x="0" y="-124"/>
            <a:ext cx="4853665" cy="5740374"/>
            <a:chOff x="0" y="-126"/>
            <a:chExt cx="4554438" cy="5386482"/>
          </a:xfrm>
        </p:grpSpPr>
        <p:sp>
          <p:nvSpPr>
            <p:cNvPr id="31" name="Google Shape;31;p48"/>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32" name="Google Shape;32;p48" descr="Imagen que contiene persona, foto, hombre, mujer&#10;&#10;Descripción generada automáticamente"/>
            <p:cNvPicPr preferRelativeResize="0"/>
            <p:nvPr/>
          </p:nvPicPr>
          <p:blipFill rotWithShape="1">
            <a:blip r:embed="rId2">
              <a:alphaModFix/>
            </a:blip>
            <a:srcRect r="16351"/>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33" name="Google Shape;33;p48"/>
          <p:cNvSpPr txBox="1">
            <a:spLocks noGrp="1"/>
          </p:cNvSpPr>
          <p:nvPr>
            <p:ph type="title"/>
          </p:nvPr>
        </p:nvSpPr>
        <p:spPr>
          <a:xfrm>
            <a:off x="3004575" y="3476150"/>
            <a:ext cx="5995800" cy="1603200"/>
          </a:xfrm>
          <a:prstGeom prst="rect">
            <a:avLst/>
          </a:prstGeom>
          <a:solidFill>
            <a:srgbClr val="898B90">
              <a:alpha val="68235"/>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pic>
        <p:nvPicPr>
          <p:cNvPr id="34" name="Google Shape;34;p48"/>
          <p:cNvPicPr preferRelativeResize="0"/>
          <p:nvPr/>
        </p:nvPicPr>
        <p:blipFill rotWithShape="1">
          <a:blip r:embed="rId3">
            <a:alphaModFix/>
          </a:blip>
          <a:srcRect/>
          <a:stretch/>
        </p:blipFill>
        <p:spPr>
          <a:xfrm>
            <a:off x="5177307" y="186298"/>
            <a:ext cx="3812148" cy="601304"/>
          </a:xfrm>
          <a:prstGeom prst="rect">
            <a:avLst/>
          </a:prstGeom>
          <a:noFill/>
          <a:ln>
            <a:noFill/>
          </a:ln>
        </p:spPr>
      </p:pic>
    </p:spTree>
    <p:extLst>
      <p:ext uri="{BB962C8B-B14F-4D97-AF65-F5344CB8AC3E}">
        <p14:creationId xmlns:p14="http://schemas.microsoft.com/office/powerpoint/2010/main" val="56086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objetos 2" type="obj">
  <p:cSld name="Título y objetos 2">
    <p:spTree>
      <p:nvGrpSpPr>
        <p:cNvPr id="1" name="Shape 35"/>
        <p:cNvGrpSpPr/>
        <p:nvPr/>
      </p:nvGrpSpPr>
      <p:grpSpPr>
        <a:xfrm>
          <a:off x="0" y="0"/>
          <a:ext cx="0" cy="0"/>
          <a:chOff x="0" y="0"/>
          <a:chExt cx="0" cy="0"/>
        </a:xfrm>
      </p:grpSpPr>
      <p:sp>
        <p:nvSpPr>
          <p:cNvPr id="36" name="Google Shape;36;p49"/>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9"/>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49"/>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39" name="Google Shape;39;p49"/>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0" name="Google Shape;40;p49"/>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ebas Neue"/>
              <a:ea typeface="Bebas Neue"/>
              <a:cs typeface="Bebas Neue"/>
              <a:sym typeface="Bebas Neue"/>
            </a:endParaRPr>
          </a:p>
        </p:txBody>
      </p:sp>
      <p:sp>
        <p:nvSpPr>
          <p:cNvPr id="41" name="Google Shape;41;p49"/>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2" name="Google Shape;42;p4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extLst>
      <p:ext uri="{BB962C8B-B14F-4D97-AF65-F5344CB8AC3E}">
        <p14:creationId xmlns:p14="http://schemas.microsoft.com/office/powerpoint/2010/main" val="3217190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44"/>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 name="Google Shape;8;p44"/>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9" r:id="rId5"/>
    <p:sldLayoutId id="2147483660" r:id="rId6"/>
    <p:sldLayoutId id="2147483661" r:id="rId7"/>
    <p:sldLayoutId id="2147483662" r:id="rId8"/>
    <p:sldLayoutId id="214748366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s-ES"/>
              <a:t>DESARROLLO WEB</a:t>
            </a:r>
            <a:endParaRPr/>
          </a:p>
        </p:txBody>
      </p:sp>
      <p:sp>
        <p:nvSpPr>
          <p:cNvPr id="97" name="Google Shape;97;p1"/>
          <p:cNvSpPr>
            <a:spLocks noGrp="1"/>
          </p:cNvSpPr>
          <p:nvPr>
            <p:ph type="subTitle" idx="1"/>
          </p:nvPr>
        </p:nvSpPr>
        <p:spPr>
          <a:xfrm>
            <a:off x="6386512" y="5620875"/>
            <a:ext cx="2502087" cy="873900"/>
          </a:xfrm>
          <a:prstGeom prst="roundRect">
            <a:avLst>
              <a:gd name="adj" fmla="val 16667"/>
            </a:avLst>
          </a:prstGeom>
          <a:solidFill>
            <a:srgbClr val="DE3075"/>
          </a:solidFill>
          <a:ln>
            <a:noFill/>
          </a:ln>
        </p:spPr>
        <p:txBody>
          <a:bodyPr spcFirstLastPara="1" wrap="square" lIns="91425" tIns="0" rIns="182875" bIns="0" anchor="t" anchorCtr="0">
            <a:noAutofit/>
          </a:bodyPr>
          <a:lstStyle/>
          <a:p>
            <a:pPr marL="0" lvl="0" indent="0" algn="ctr" rtl="0">
              <a:lnSpc>
                <a:spcPct val="90000"/>
              </a:lnSpc>
              <a:spcBef>
                <a:spcPts val="1000"/>
              </a:spcBef>
              <a:spcAft>
                <a:spcPts val="0"/>
              </a:spcAft>
              <a:buSzPts val="2800"/>
              <a:buNone/>
            </a:pPr>
            <a:r>
              <a:rPr lang="es-ES" sz="3600"/>
              <a:t>PGY3121</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Como nuestro usuario final no tiene por que saber cual es la clave primaria de nuestro registro, agregaremos la llamada al formulario de modificar desde el listado, este valor se encuentra en </a:t>
            </a:r>
            <a:r>
              <a:rPr lang="es-ES" dirty="0" err="1">
                <a:latin typeface="Calibri"/>
                <a:ea typeface="Calibri"/>
                <a:cs typeface="Calibri"/>
                <a:sym typeface="Calibri"/>
              </a:rPr>
              <a:t>ve.patente</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3" name="Imagen 2">
            <a:extLst>
              <a:ext uri="{FF2B5EF4-FFF2-40B4-BE49-F238E27FC236}">
                <a16:creationId xmlns:a16="http://schemas.microsoft.com/office/drawing/2014/main" id="{167FD3E8-E2A0-FB41-BA8A-79DD4DAD9B6D}"/>
              </a:ext>
            </a:extLst>
          </p:cNvPr>
          <p:cNvPicPr>
            <a:picLocks noChangeAspect="1"/>
          </p:cNvPicPr>
          <p:nvPr/>
        </p:nvPicPr>
        <p:blipFill>
          <a:blip r:embed="rId3"/>
          <a:stretch>
            <a:fillRect/>
          </a:stretch>
        </p:blipFill>
        <p:spPr>
          <a:xfrm>
            <a:off x="914400" y="2914700"/>
            <a:ext cx="7315200" cy="3441700"/>
          </a:xfrm>
          <a:prstGeom prst="rect">
            <a:avLst/>
          </a:prstGeom>
        </p:spPr>
      </p:pic>
    </p:spTree>
    <p:extLst>
      <p:ext uri="{BB962C8B-B14F-4D97-AF65-F5344CB8AC3E}">
        <p14:creationId xmlns:p14="http://schemas.microsoft.com/office/powerpoint/2010/main" val="270848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Este será el resultado</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5" name="Imagen 4">
            <a:extLst>
              <a:ext uri="{FF2B5EF4-FFF2-40B4-BE49-F238E27FC236}">
                <a16:creationId xmlns:a16="http://schemas.microsoft.com/office/drawing/2014/main" id="{74D40579-697C-E44A-99E4-44A37F821690}"/>
              </a:ext>
            </a:extLst>
          </p:cNvPr>
          <p:cNvPicPr>
            <a:picLocks noChangeAspect="1"/>
          </p:cNvPicPr>
          <p:nvPr/>
        </p:nvPicPr>
        <p:blipFill>
          <a:blip r:embed="rId3"/>
          <a:stretch>
            <a:fillRect/>
          </a:stretch>
        </p:blipFill>
        <p:spPr>
          <a:xfrm>
            <a:off x="886385" y="2039845"/>
            <a:ext cx="7658100" cy="3136900"/>
          </a:xfrm>
          <a:prstGeom prst="rect">
            <a:avLst/>
          </a:prstGeom>
        </p:spPr>
      </p:pic>
    </p:spTree>
    <p:extLst>
      <p:ext uri="{BB962C8B-B14F-4D97-AF65-F5344CB8AC3E}">
        <p14:creationId xmlns:p14="http://schemas.microsoft.com/office/powerpoint/2010/main" val="410640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Finalmente, para realizar la modificación en la base de datos, agregamos a la función </a:t>
            </a:r>
            <a:r>
              <a:rPr lang="es-ES" dirty="0" err="1">
                <a:latin typeface="Calibri"/>
                <a:ea typeface="Calibri"/>
                <a:cs typeface="Calibri"/>
                <a:sym typeface="Calibri"/>
              </a:rPr>
              <a:t>form_mod_vehiculo</a:t>
            </a:r>
            <a:r>
              <a:rPr lang="es-ES" dirty="0">
                <a:latin typeface="Calibri"/>
                <a:ea typeface="Calibri"/>
                <a:cs typeface="Calibri"/>
                <a:sym typeface="Calibri"/>
              </a:rPr>
              <a:t> ya creada en la </a:t>
            </a:r>
            <a:r>
              <a:rPr lang="es-ES" dirty="0" err="1">
                <a:latin typeface="Calibri"/>
                <a:ea typeface="Calibri"/>
                <a:cs typeface="Calibri"/>
                <a:sym typeface="Calibri"/>
              </a:rPr>
              <a:t>views.py</a:t>
            </a:r>
            <a:r>
              <a:rPr lang="es-ES" dirty="0">
                <a:latin typeface="Calibri"/>
                <a:ea typeface="Calibri"/>
                <a:cs typeface="Calibri"/>
                <a:sym typeface="Calibri"/>
              </a:rPr>
              <a:t> las siguientes líneas </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3" name="Imagen 2">
            <a:extLst>
              <a:ext uri="{FF2B5EF4-FFF2-40B4-BE49-F238E27FC236}">
                <a16:creationId xmlns:a16="http://schemas.microsoft.com/office/drawing/2014/main" id="{C34D6E55-AE5D-8144-BA34-650FBDFBCF26}"/>
              </a:ext>
            </a:extLst>
          </p:cNvPr>
          <p:cNvPicPr>
            <a:picLocks noChangeAspect="1"/>
          </p:cNvPicPr>
          <p:nvPr/>
        </p:nvPicPr>
        <p:blipFill>
          <a:blip r:embed="rId3"/>
          <a:stretch>
            <a:fillRect/>
          </a:stretch>
        </p:blipFill>
        <p:spPr>
          <a:xfrm>
            <a:off x="1466850" y="2790639"/>
            <a:ext cx="6210300" cy="2603500"/>
          </a:xfrm>
          <a:prstGeom prst="rect">
            <a:avLst/>
          </a:prstGeom>
        </p:spPr>
      </p:pic>
    </p:spTree>
    <p:extLst>
      <p:ext uri="{BB962C8B-B14F-4D97-AF65-F5344CB8AC3E}">
        <p14:creationId xmlns:p14="http://schemas.microsoft.com/office/powerpoint/2010/main" val="3417085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El resultado sería </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5" name="Imagen 4">
            <a:extLst>
              <a:ext uri="{FF2B5EF4-FFF2-40B4-BE49-F238E27FC236}">
                <a16:creationId xmlns:a16="http://schemas.microsoft.com/office/drawing/2014/main" id="{89F0F981-A7E8-B94D-9141-1F43A117543B}"/>
              </a:ext>
            </a:extLst>
          </p:cNvPr>
          <p:cNvPicPr>
            <a:picLocks noChangeAspect="1"/>
          </p:cNvPicPr>
          <p:nvPr/>
        </p:nvPicPr>
        <p:blipFill>
          <a:blip r:embed="rId3"/>
          <a:stretch>
            <a:fillRect/>
          </a:stretch>
        </p:blipFill>
        <p:spPr>
          <a:xfrm>
            <a:off x="2617695" y="4672918"/>
            <a:ext cx="5844988" cy="1683482"/>
          </a:xfrm>
          <a:prstGeom prst="rect">
            <a:avLst/>
          </a:prstGeom>
        </p:spPr>
      </p:pic>
      <p:pic>
        <p:nvPicPr>
          <p:cNvPr id="7" name="Imagen 6">
            <a:extLst>
              <a:ext uri="{FF2B5EF4-FFF2-40B4-BE49-F238E27FC236}">
                <a16:creationId xmlns:a16="http://schemas.microsoft.com/office/drawing/2014/main" id="{8495D097-A00D-1842-944E-F1DB22954D4E}"/>
              </a:ext>
            </a:extLst>
          </p:cNvPr>
          <p:cNvPicPr>
            <a:picLocks noChangeAspect="1"/>
          </p:cNvPicPr>
          <p:nvPr/>
        </p:nvPicPr>
        <p:blipFill>
          <a:blip r:embed="rId4"/>
          <a:stretch>
            <a:fillRect/>
          </a:stretch>
        </p:blipFill>
        <p:spPr>
          <a:xfrm>
            <a:off x="565150" y="2001020"/>
            <a:ext cx="5799791" cy="2371388"/>
          </a:xfrm>
          <a:prstGeom prst="rect">
            <a:avLst/>
          </a:prstGeom>
        </p:spPr>
      </p:pic>
    </p:spTree>
    <p:extLst>
      <p:ext uri="{BB962C8B-B14F-4D97-AF65-F5344CB8AC3E}">
        <p14:creationId xmlns:p14="http://schemas.microsoft.com/office/powerpoint/2010/main" val="311964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p:nvPr>
        </p:nvSpPr>
        <p:spPr>
          <a:xfrm>
            <a:off x="3004575" y="3476149"/>
            <a:ext cx="5995800" cy="2942405"/>
          </a:xfrm>
          <a:prstGeom prst="rect">
            <a:avLst/>
          </a:prstGeom>
          <a:solidFill>
            <a:srgbClr val="898B90">
              <a:alpha val="68235"/>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s-ES" dirty="0"/>
              <a:t>Eliminando un  registro</a:t>
            </a:r>
            <a:endParaRPr dirty="0"/>
          </a:p>
        </p:txBody>
      </p:sp>
    </p:spTree>
    <p:extLst>
      <p:ext uri="{BB962C8B-B14F-4D97-AF65-F5344CB8AC3E}">
        <p14:creationId xmlns:p14="http://schemas.microsoft.com/office/powerpoint/2010/main" val="146117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Para eliminar un registro, agregaremos la opción desde el listado del </a:t>
            </a:r>
            <a:r>
              <a:rPr lang="es-ES" dirty="0" err="1"/>
              <a:t>home.html</a:t>
            </a:r>
            <a:endParaRPr lang="es-ES" dirty="0"/>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7" name="Imagen 6">
            <a:extLst>
              <a:ext uri="{FF2B5EF4-FFF2-40B4-BE49-F238E27FC236}">
                <a16:creationId xmlns:a16="http://schemas.microsoft.com/office/drawing/2014/main" id="{1720F217-0363-8D46-A7DD-15C6CFA90340}"/>
              </a:ext>
            </a:extLst>
          </p:cNvPr>
          <p:cNvPicPr>
            <a:picLocks noChangeAspect="1"/>
          </p:cNvPicPr>
          <p:nvPr/>
        </p:nvPicPr>
        <p:blipFill>
          <a:blip r:embed="rId3"/>
          <a:stretch>
            <a:fillRect/>
          </a:stretch>
        </p:blipFill>
        <p:spPr>
          <a:xfrm>
            <a:off x="863600" y="2438400"/>
            <a:ext cx="7416800" cy="1981200"/>
          </a:xfrm>
          <a:prstGeom prst="rect">
            <a:avLst/>
          </a:prstGeom>
        </p:spPr>
      </p:pic>
    </p:spTree>
    <p:extLst>
      <p:ext uri="{BB962C8B-B14F-4D97-AF65-F5344CB8AC3E}">
        <p14:creationId xmlns:p14="http://schemas.microsoft.com/office/powerpoint/2010/main" val="112392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En </a:t>
            </a:r>
            <a:r>
              <a:rPr lang="es-ES" dirty="0" err="1"/>
              <a:t>views.py</a:t>
            </a:r>
            <a:r>
              <a:rPr lang="es-ES" dirty="0"/>
              <a:t>,  agregaremos las siguientes líneas,  </a:t>
            </a:r>
            <a:r>
              <a:rPr lang="es-ES" dirty="0" err="1"/>
              <a:t>redirect</a:t>
            </a:r>
            <a:r>
              <a:rPr lang="es-ES" dirty="0"/>
              <a:t> no permitirá re direccionar a la página del home que contiene el listado.</a:t>
            </a:r>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3" name="Imagen 2">
            <a:extLst>
              <a:ext uri="{FF2B5EF4-FFF2-40B4-BE49-F238E27FC236}">
                <a16:creationId xmlns:a16="http://schemas.microsoft.com/office/drawing/2014/main" id="{D6D74187-8B05-044F-9E56-E9325ADC6A27}"/>
              </a:ext>
            </a:extLst>
          </p:cNvPr>
          <p:cNvPicPr>
            <a:picLocks noChangeAspect="1"/>
          </p:cNvPicPr>
          <p:nvPr/>
        </p:nvPicPr>
        <p:blipFill>
          <a:blip r:embed="rId3"/>
          <a:stretch>
            <a:fillRect/>
          </a:stretch>
        </p:blipFill>
        <p:spPr>
          <a:xfrm>
            <a:off x="1612900" y="2739275"/>
            <a:ext cx="5918200" cy="1511300"/>
          </a:xfrm>
          <a:prstGeom prst="rect">
            <a:avLst/>
          </a:prstGeom>
        </p:spPr>
      </p:pic>
    </p:spTree>
    <p:extLst>
      <p:ext uri="{BB962C8B-B14F-4D97-AF65-F5344CB8AC3E}">
        <p14:creationId xmlns:p14="http://schemas.microsoft.com/office/powerpoint/2010/main" val="408293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En </a:t>
            </a:r>
            <a:r>
              <a:rPr lang="es-ES" dirty="0" err="1"/>
              <a:t>views.py</a:t>
            </a:r>
            <a:r>
              <a:rPr lang="es-ES" dirty="0"/>
              <a:t>,  crearemos la función que nos permitirá eliminar un registro de la base de datos.</a:t>
            </a:r>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8" name="Imagen 7">
            <a:extLst>
              <a:ext uri="{FF2B5EF4-FFF2-40B4-BE49-F238E27FC236}">
                <a16:creationId xmlns:a16="http://schemas.microsoft.com/office/drawing/2014/main" id="{99BA2E73-4F54-4448-A2DA-9097D7AC6EAD}"/>
              </a:ext>
            </a:extLst>
          </p:cNvPr>
          <p:cNvPicPr>
            <a:picLocks noChangeAspect="1"/>
          </p:cNvPicPr>
          <p:nvPr/>
        </p:nvPicPr>
        <p:blipFill>
          <a:blip r:embed="rId3"/>
          <a:stretch>
            <a:fillRect/>
          </a:stretch>
        </p:blipFill>
        <p:spPr>
          <a:xfrm>
            <a:off x="933450" y="2306918"/>
            <a:ext cx="7277100" cy="3606800"/>
          </a:xfrm>
          <a:prstGeom prst="rect">
            <a:avLst/>
          </a:prstGeom>
        </p:spPr>
      </p:pic>
    </p:spTree>
    <p:extLst>
      <p:ext uri="{BB962C8B-B14F-4D97-AF65-F5344CB8AC3E}">
        <p14:creationId xmlns:p14="http://schemas.microsoft.com/office/powerpoint/2010/main" val="835922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Como siempre lo agregamos a </a:t>
            </a:r>
            <a:r>
              <a:rPr lang="es-ES" dirty="0" err="1"/>
              <a:t>urls.py</a:t>
            </a:r>
            <a:endParaRPr lang="es-ES" dirty="0"/>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3" name="Imagen 2">
            <a:extLst>
              <a:ext uri="{FF2B5EF4-FFF2-40B4-BE49-F238E27FC236}">
                <a16:creationId xmlns:a16="http://schemas.microsoft.com/office/drawing/2014/main" id="{9517FC80-1F5A-8F4C-84FF-06B16E5C9789}"/>
              </a:ext>
            </a:extLst>
          </p:cNvPr>
          <p:cNvPicPr>
            <a:picLocks noChangeAspect="1"/>
          </p:cNvPicPr>
          <p:nvPr/>
        </p:nvPicPr>
        <p:blipFill>
          <a:blip r:embed="rId3"/>
          <a:stretch>
            <a:fillRect/>
          </a:stretch>
        </p:blipFill>
        <p:spPr>
          <a:xfrm>
            <a:off x="666750" y="2307762"/>
            <a:ext cx="7810500" cy="2641600"/>
          </a:xfrm>
          <a:prstGeom prst="rect">
            <a:avLst/>
          </a:prstGeom>
        </p:spPr>
      </p:pic>
    </p:spTree>
    <p:extLst>
      <p:ext uri="{BB962C8B-B14F-4D97-AF65-F5344CB8AC3E}">
        <p14:creationId xmlns:p14="http://schemas.microsoft.com/office/powerpoint/2010/main" val="275539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Finalmente, agregamos a la página del listado el link para acceder al formulario de creación, de esta manera tendremos el CRUD completo </a:t>
            </a:r>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6" name="Imagen 5">
            <a:extLst>
              <a:ext uri="{FF2B5EF4-FFF2-40B4-BE49-F238E27FC236}">
                <a16:creationId xmlns:a16="http://schemas.microsoft.com/office/drawing/2014/main" id="{C1640CB4-2461-DA46-B625-3F5ABCA90731}"/>
              </a:ext>
            </a:extLst>
          </p:cNvPr>
          <p:cNvPicPr>
            <a:picLocks noChangeAspect="1"/>
          </p:cNvPicPr>
          <p:nvPr/>
        </p:nvPicPr>
        <p:blipFill>
          <a:blip r:embed="rId3"/>
          <a:stretch>
            <a:fillRect/>
          </a:stretch>
        </p:blipFill>
        <p:spPr>
          <a:xfrm>
            <a:off x="1214013" y="2882711"/>
            <a:ext cx="6992428" cy="2821083"/>
          </a:xfrm>
          <a:prstGeom prst="rect">
            <a:avLst/>
          </a:prstGeom>
        </p:spPr>
      </p:pic>
    </p:spTree>
    <p:extLst>
      <p:ext uri="{BB962C8B-B14F-4D97-AF65-F5344CB8AC3E}">
        <p14:creationId xmlns:p14="http://schemas.microsoft.com/office/powerpoint/2010/main" val="15272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3004575" y="3476149"/>
            <a:ext cx="5995800" cy="3013427"/>
          </a:xfrm>
          <a:prstGeom prst="rect">
            <a:avLst/>
          </a:prstGeom>
          <a:solidFill>
            <a:srgbClr val="DE3075">
              <a:alpha val="63921"/>
            </a:srgbClr>
          </a:solidFill>
          <a:ln>
            <a:noFill/>
          </a:ln>
        </p:spPr>
        <p:txBody>
          <a:bodyPr spcFirstLastPara="1" wrap="square" lIns="91425" tIns="45700" rIns="91425" bIns="45700" anchor="t" anchorCtr="0">
            <a:noAutofit/>
          </a:bodyPr>
          <a:lstStyle/>
          <a:p>
            <a:pPr lvl="0"/>
            <a:r>
              <a:rPr lang="es-ES" dirty="0"/>
              <a:t>Creación un mantenedor usando Django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body" idx="1"/>
          </p:nvPr>
        </p:nvSpPr>
        <p:spPr>
          <a:xfrm>
            <a:off x="294150" y="1218600"/>
            <a:ext cx="8555700" cy="132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t>Esta sería la presentación final</a:t>
            </a:r>
          </a:p>
        </p:txBody>
      </p:sp>
      <p:sp>
        <p:nvSpPr>
          <p:cNvPr id="361" name="Google Shape;361;p3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ELIMINANDO UN REGISTRO</a:t>
            </a:r>
            <a:endParaRPr dirty="0"/>
          </a:p>
        </p:txBody>
      </p:sp>
      <p:pic>
        <p:nvPicPr>
          <p:cNvPr id="3" name="Imagen 2">
            <a:extLst>
              <a:ext uri="{FF2B5EF4-FFF2-40B4-BE49-F238E27FC236}">
                <a16:creationId xmlns:a16="http://schemas.microsoft.com/office/drawing/2014/main" id="{9FDB467F-C1EA-FC42-986F-5F7FE0370A69}"/>
              </a:ext>
            </a:extLst>
          </p:cNvPr>
          <p:cNvPicPr>
            <a:picLocks noChangeAspect="1"/>
          </p:cNvPicPr>
          <p:nvPr/>
        </p:nvPicPr>
        <p:blipFill>
          <a:blip r:embed="rId3"/>
          <a:stretch>
            <a:fillRect/>
          </a:stretch>
        </p:blipFill>
        <p:spPr>
          <a:xfrm>
            <a:off x="455150" y="2246406"/>
            <a:ext cx="8394700" cy="3835400"/>
          </a:xfrm>
          <a:prstGeom prst="rect">
            <a:avLst/>
          </a:prstGeom>
        </p:spPr>
      </p:pic>
    </p:spTree>
    <p:extLst>
      <p:ext uri="{BB962C8B-B14F-4D97-AF65-F5344CB8AC3E}">
        <p14:creationId xmlns:p14="http://schemas.microsoft.com/office/powerpoint/2010/main" val="930604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s-ES"/>
              <a:t>EN ESTA SESIÓN</a:t>
            </a:r>
            <a:endParaRPr/>
          </a:p>
        </p:txBody>
      </p:sp>
      <p:sp>
        <p:nvSpPr>
          <p:cNvPr id="108" name="Google Shape;108;p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Modificando un registro</a:t>
            </a:r>
          </a:p>
          <a:p>
            <a:pPr marL="457200" marR="0" lvl="0" indent="-406400" algn="l" rtl="0">
              <a:lnSpc>
                <a:spcPct val="90000"/>
              </a:lnSpc>
              <a:spcBef>
                <a:spcPts val="1000"/>
              </a:spcBef>
              <a:spcAft>
                <a:spcPts val="0"/>
              </a:spcAft>
              <a:buClr>
                <a:srgbClr val="DE3075"/>
              </a:buClr>
              <a:buSzPts val="2800"/>
              <a:buFont typeface="Franklin Gothic"/>
              <a:buChar char="»"/>
            </a:pPr>
            <a:r>
              <a:rPr lang="es-ES" dirty="0"/>
              <a:t>Eliminando un registro</a:t>
            </a:r>
            <a:endParaRPr dirty="0">
              <a:latin typeface="Calibri"/>
              <a:ea typeface="Calibri"/>
              <a:cs typeface="Calibri"/>
              <a:sym typeface="Calibri"/>
            </a:endParaRPr>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004575" y="3476150"/>
            <a:ext cx="5995800" cy="1603200"/>
          </a:xfrm>
          <a:prstGeom prst="rect">
            <a:avLst/>
          </a:prstGeom>
          <a:solidFill>
            <a:srgbClr val="898B90">
              <a:alpha val="68235"/>
            </a:srgbClr>
          </a:solidFill>
          <a:ln>
            <a:noFill/>
          </a:ln>
        </p:spPr>
        <p:txBody>
          <a:bodyPr spcFirstLastPara="1" wrap="square" lIns="91425" tIns="45700" rIns="91425" bIns="45700" anchor="t" anchorCtr="0">
            <a:noAutofit/>
          </a:bodyPr>
          <a:lstStyle/>
          <a:p>
            <a:pPr lvl="0"/>
            <a:r>
              <a:rPr lang="es-ES" dirty="0"/>
              <a:t>Modificando un registro</a:t>
            </a:r>
            <a:endParaRPr dirty="0"/>
          </a:p>
        </p:txBody>
      </p:sp>
    </p:spTree>
    <p:extLst>
      <p:ext uri="{BB962C8B-B14F-4D97-AF65-F5344CB8AC3E}">
        <p14:creationId xmlns:p14="http://schemas.microsoft.com/office/powerpoint/2010/main" val="332709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lvl="0"/>
            <a:r>
              <a:rPr lang="es-ES" dirty="0"/>
              <a:t>Ya hemos, mostrado los datos e ingresado datos a través de un formulario. </a:t>
            </a:r>
          </a:p>
          <a:p>
            <a:pPr lvl="0"/>
            <a:endParaRPr lang="es-ES" dirty="0"/>
          </a:p>
          <a:p>
            <a:pPr lvl="0"/>
            <a:r>
              <a:rPr lang="es-ES" dirty="0"/>
              <a:t>Ahora traeremos los datos de un registro específico,  mostrando los datos en el formulario y permitiendo modificarlos.</a:t>
            </a:r>
          </a:p>
        </p:txBody>
      </p:sp>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Tree>
    <p:extLst>
      <p:ext uri="{BB962C8B-B14F-4D97-AF65-F5344CB8AC3E}">
        <p14:creationId xmlns:p14="http://schemas.microsoft.com/office/powerpoint/2010/main" val="273031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Crearemos un nuevo formulario en nuestro proyecto llamado </a:t>
            </a:r>
            <a:r>
              <a:rPr lang="es-ES" dirty="0" err="1">
                <a:latin typeface="Calibri"/>
                <a:ea typeface="Calibri"/>
                <a:cs typeface="Calibri"/>
                <a:sym typeface="Calibri"/>
              </a:rPr>
              <a:t>form_mod_vehiculo.html</a:t>
            </a:r>
            <a:r>
              <a:rPr lang="es-ES" dirty="0"/>
              <a:t>, que será similar a la página anteriormente creada para el ingreso de los datos.</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3" name="Imagen 2">
            <a:extLst>
              <a:ext uri="{FF2B5EF4-FFF2-40B4-BE49-F238E27FC236}">
                <a16:creationId xmlns:a16="http://schemas.microsoft.com/office/drawing/2014/main" id="{0C8E3C63-441C-7B4B-83E4-D747C4B07A4E}"/>
              </a:ext>
            </a:extLst>
          </p:cNvPr>
          <p:cNvPicPr>
            <a:picLocks noChangeAspect="1"/>
          </p:cNvPicPr>
          <p:nvPr/>
        </p:nvPicPr>
        <p:blipFill>
          <a:blip r:embed="rId3"/>
          <a:stretch>
            <a:fillRect/>
          </a:stretch>
        </p:blipFill>
        <p:spPr>
          <a:xfrm>
            <a:off x="639749" y="2678205"/>
            <a:ext cx="2247900" cy="3200400"/>
          </a:xfrm>
          <a:prstGeom prst="rect">
            <a:avLst/>
          </a:prstGeom>
        </p:spPr>
      </p:pic>
      <p:pic>
        <p:nvPicPr>
          <p:cNvPr id="10" name="Imagen 9">
            <a:extLst>
              <a:ext uri="{FF2B5EF4-FFF2-40B4-BE49-F238E27FC236}">
                <a16:creationId xmlns:a16="http://schemas.microsoft.com/office/drawing/2014/main" id="{496BACF6-E48B-F146-8655-4A4EFA508863}"/>
              </a:ext>
            </a:extLst>
          </p:cNvPr>
          <p:cNvPicPr>
            <a:picLocks noChangeAspect="1"/>
          </p:cNvPicPr>
          <p:nvPr/>
        </p:nvPicPr>
        <p:blipFill>
          <a:blip r:embed="rId4"/>
          <a:stretch>
            <a:fillRect/>
          </a:stretch>
        </p:blipFill>
        <p:spPr>
          <a:xfrm>
            <a:off x="3486758" y="2900082"/>
            <a:ext cx="5363092" cy="2756647"/>
          </a:xfrm>
          <a:prstGeom prst="rect">
            <a:avLst/>
          </a:prstGeom>
        </p:spPr>
      </p:pic>
    </p:spTree>
    <p:extLst>
      <p:ext uri="{BB962C8B-B14F-4D97-AF65-F5344CB8AC3E}">
        <p14:creationId xmlns:p14="http://schemas.microsoft.com/office/powerpoint/2010/main" val="112807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Para que el formulario muestre los datos de un vehículo en particula</a:t>
            </a:r>
            <a:r>
              <a:rPr lang="es-ES" dirty="0"/>
              <a:t>r, le pasaremos la patente por </a:t>
            </a:r>
            <a:r>
              <a:rPr lang="es-ES" dirty="0" err="1"/>
              <a:t>url</a:t>
            </a:r>
            <a:r>
              <a:rPr lang="es-ES" dirty="0"/>
              <a:t>, esto debido a que la patente es la clave primaria de la tabla vehículos </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5" name="Imagen 4">
            <a:extLst>
              <a:ext uri="{FF2B5EF4-FFF2-40B4-BE49-F238E27FC236}">
                <a16:creationId xmlns:a16="http://schemas.microsoft.com/office/drawing/2014/main" id="{322A31AD-ADB8-5541-A896-0D107B33F6D0}"/>
              </a:ext>
            </a:extLst>
          </p:cNvPr>
          <p:cNvPicPr>
            <a:picLocks noChangeAspect="1"/>
          </p:cNvPicPr>
          <p:nvPr/>
        </p:nvPicPr>
        <p:blipFill>
          <a:blip r:embed="rId3"/>
          <a:stretch>
            <a:fillRect/>
          </a:stretch>
        </p:blipFill>
        <p:spPr>
          <a:xfrm>
            <a:off x="315450" y="2968812"/>
            <a:ext cx="8534400" cy="2641600"/>
          </a:xfrm>
          <a:prstGeom prst="rect">
            <a:avLst/>
          </a:prstGeom>
        </p:spPr>
      </p:pic>
    </p:spTree>
    <p:extLst>
      <p:ext uri="{BB962C8B-B14F-4D97-AF65-F5344CB8AC3E}">
        <p14:creationId xmlns:p14="http://schemas.microsoft.com/office/powerpoint/2010/main" val="2824543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En la función que definimos en </a:t>
            </a:r>
            <a:r>
              <a:rPr lang="es-ES" dirty="0" err="1">
                <a:latin typeface="Calibri"/>
                <a:ea typeface="Calibri"/>
                <a:cs typeface="Calibri"/>
                <a:sym typeface="Calibri"/>
              </a:rPr>
              <a:t>views.py</a:t>
            </a:r>
            <a:r>
              <a:rPr lang="es-ES" dirty="0">
                <a:latin typeface="Calibri"/>
                <a:ea typeface="Calibri"/>
                <a:cs typeface="Calibri"/>
                <a:sym typeface="Calibri"/>
              </a:rPr>
              <a:t> debemos agregar el id, con este id buscaremos los datos en la tabla de la base de datos, donde finalmente lo cargaremos en el formulario.</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3" name="Imagen 2">
            <a:extLst>
              <a:ext uri="{FF2B5EF4-FFF2-40B4-BE49-F238E27FC236}">
                <a16:creationId xmlns:a16="http://schemas.microsoft.com/office/drawing/2014/main" id="{C7C01E6E-C505-CB4A-AE3B-8FCE37E529D2}"/>
              </a:ext>
            </a:extLst>
          </p:cNvPr>
          <p:cNvPicPr>
            <a:picLocks noChangeAspect="1"/>
          </p:cNvPicPr>
          <p:nvPr/>
        </p:nvPicPr>
        <p:blipFill>
          <a:blip r:embed="rId3"/>
          <a:stretch>
            <a:fillRect/>
          </a:stretch>
        </p:blipFill>
        <p:spPr>
          <a:xfrm>
            <a:off x="1295400" y="3006539"/>
            <a:ext cx="6553200" cy="2781300"/>
          </a:xfrm>
          <a:prstGeom prst="rect">
            <a:avLst/>
          </a:prstGeom>
        </p:spPr>
      </p:pic>
    </p:spTree>
    <p:extLst>
      <p:ext uri="{BB962C8B-B14F-4D97-AF65-F5344CB8AC3E}">
        <p14:creationId xmlns:p14="http://schemas.microsoft.com/office/powerpoint/2010/main" val="40839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lvl="0"/>
            <a:r>
              <a:rPr lang="es-ES" dirty="0"/>
              <a:t>MODIFICADO UN REGISTRO</a:t>
            </a:r>
            <a:endParaRPr dirty="0"/>
          </a:p>
        </p:txBody>
      </p:sp>
      <p:sp>
        <p:nvSpPr>
          <p:cNvPr id="4" name="Google Shape;360;p38">
            <a:extLst>
              <a:ext uri="{FF2B5EF4-FFF2-40B4-BE49-F238E27FC236}">
                <a16:creationId xmlns:a16="http://schemas.microsoft.com/office/drawing/2014/main" id="{6E1495BB-2985-124A-A0CE-5639B7D8EEA4}"/>
              </a:ext>
            </a:extLst>
          </p:cNvPr>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s-ES" dirty="0">
                <a:latin typeface="Calibri"/>
                <a:ea typeface="Calibri"/>
                <a:cs typeface="Calibri"/>
                <a:sym typeface="Calibri"/>
              </a:rPr>
              <a:t>En la URL pasamos el id, que en este caso corresponde a la patente</a:t>
            </a:r>
            <a:endParaRPr b="1" dirty="0"/>
          </a:p>
          <a:p>
            <a:pPr marL="2286000" lvl="4" indent="-228600" algn="l" rtl="0">
              <a:lnSpc>
                <a:spcPct val="90000"/>
              </a:lnSpc>
              <a:spcBef>
                <a:spcPts val="500"/>
              </a:spcBef>
              <a:spcAft>
                <a:spcPts val="0"/>
              </a:spcAft>
              <a:buSzPts val="1400"/>
              <a:buNone/>
            </a:pPr>
            <a:endParaRPr dirty="0">
              <a:latin typeface="Calibri"/>
              <a:ea typeface="Calibri"/>
              <a:cs typeface="Calibri"/>
              <a:sym typeface="Calibri"/>
            </a:endParaRPr>
          </a:p>
        </p:txBody>
      </p:sp>
      <p:pic>
        <p:nvPicPr>
          <p:cNvPr id="7" name="Imagen 6">
            <a:extLst>
              <a:ext uri="{FF2B5EF4-FFF2-40B4-BE49-F238E27FC236}">
                <a16:creationId xmlns:a16="http://schemas.microsoft.com/office/drawing/2014/main" id="{54B6AC48-07D2-1E4F-BAD1-EA778EFEF197}"/>
              </a:ext>
            </a:extLst>
          </p:cNvPr>
          <p:cNvPicPr>
            <a:picLocks noChangeAspect="1"/>
          </p:cNvPicPr>
          <p:nvPr/>
        </p:nvPicPr>
        <p:blipFill>
          <a:blip r:embed="rId3"/>
          <a:stretch>
            <a:fillRect/>
          </a:stretch>
        </p:blipFill>
        <p:spPr>
          <a:xfrm>
            <a:off x="726141" y="2740460"/>
            <a:ext cx="7691718" cy="2094080"/>
          </a:xfrm>
          <a:prstGeom prst="rect">
            <a:avLst/>
          </a:prstGeom>
        </p:spPr>
      </p:pic>
    </p:spTree>
    <p:extLst>
      <p:ext uri="{BB962C8B-B14F-4D97-AF65-F5344CB8AC3E}">
        <p14:creationId xmlns:p14="http://schemas.microsoft.com/office/powerpoint/2010/main" val="2679414841"/>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8021</TotalTime>
  <Words>391</Words>
  <Application>Microsoft Macintosh PowerPoint</Application>
  <PresentationFormat>Presentación en pantalla (4:3)</PresentationFormat>
  <Paragraphs>40</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Bebas Neue</vt:lpstr>
      <vt:lpstr>Calibri</vt:lpstr>
      <vt:lpstr>Roboto Mono</vt:lpstr>
      <vt:lpstr>Roboto Condensed</vt:lpstr>
      <vt:lpstr>Franklin Gothic</vt:lpstr>
      <vt:lpstr>Arial</vt:lpstr>
      <vt:lpstr>Tema de Office</vt:lpstr>
      <vt:lpstr>DESARROLLO WEB</vt:lpstr>
      <vt:lpstr>Creación un mantenedor usando Django</vt:lpstr>
      <vt:lpstr>EN ESTA SESIÓN</vt:lpstr>
      <vt:lpstr>Modificando un registro</vt:lpstr>
      <vt:lpstr>MODIFICADO UN REGISTRO</vt:lpstr>
      <vt:lpstr>MODIFICADO UN REGISTRO</vt:lpstr>
      <vt:lpstr>MODIFICADO UN REGISTRO</vt:lpstr>
      <vt:lpstr>MODIFICADO UN REGISTRO</vt:lpstr>
      <vt:lpstr>MODIFICADO UN REGISTRO</vt:lpstr>
      <vt:lpstr>MODIFICADO UN REGISTRO</vt:lpstr>
      <vt:lpstr>MODIFICADO UN REGISTRO</vt:lpstr>
      <vt:lpstr>MODIFICADO UN REGISTRO</vt:lpstr>
      <vt:lpstr>MODIFICADO UN REGISTRO</vt:lpstr>
      <vt:lpstr>Eliminando un  registro</vt:lpstr>
      <vt:lpstr>ELIMINANDO UN REGISTRO</vt:lpstr>
      <vt:lpstr>ELIMINANDO UN REGISTRO</vt:lpstr>
      <vt:lpstr>ELIMINANDO UN REGISTRO</vt:lpstr>
      <vt:lpstr>ELIMINANDO UN REGISTRO</vt:lpstr>
      <vt:lpstr>ELIMINANDO UN REGISTRO</vt:lpstr>
      <vt:lpstr>ELIMINANDO UN REGISTRO</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dc:title>
  <cp:lastModifiedBy>Sandra Olea</cp:lastModifiedBy>
  <cp:revision>49</cp:revision>
  <dcterms:modified xsi:type="dcterms:W3CDTF">2020-08-31T19:34:01Z</dcterms:modified>
</cp:coreProperties>
</file>